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42" r:id="rId2"/>
    <p:sldId id="1744" r:id="rId3"/>
  </p:sldIdLst>
  <p:sldSz cx="6858000" cy="9906000" type="A4"/>
  <p:notesSz cx="6792913" cy="9925050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92" y="498"/>
      </p:cViewPr>
      <p:guideLst>
        <p:guide orient="horz" pos="2268"/>
        <p:guide orient="horz" pos="1580"/>
        <p:guide pos="2241"/>
        <p:guide pos="33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3596" cy="497975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8" y="2"/>
            <a:ext cx="2943596" cy="497975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7077"/>
            <a:ext cx="2943596" cy="497974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8" y="9427077"/>
            <a:ext cx="2943596" cy="497974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3596" cy="496253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8" y="2"/>
            <a:ext cx="2943596" cy="496253"/>
          </a:xfrm>
          <a:prstGeom prst="rect">
            <a:avLst/>
          </a:prstGeom>
        </p:spPr>
        <p:txBody>
          <a:bodyPr vert="horz" lIns="91370" tIns="45684" rIns="91370" bIns="45684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65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0" tIns="45684" rIns="91370" bIns="456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402"/>
            <a:ext cx="5434330" cy="4466273"/>
          </a:xfrm>
          <a:prstGeom prst="rect">
            <a:avLst/>
          </a:prstGeom>
        </p:spPr>
        <p:txBody>
          <a:bodyPr vert="horz" lIns="91370" tIns="45684" rIns="91370" bIns="456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7077"/>
            <a:ext cx="2943596" cy="496253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8" y="9427077"/>
            <a:ext cx="2943596" cy="496253"/>
          </a:xfrm>
          <a:prstGeom prst="rect">
            <a:avLst/>
          </a:prstGeom>
        </p:spPr>
        <p:txBody>
          <a:bodyPr vert="horz" lIns="91370" tIns="45684" rIns="91370" bIns="45684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65482" y="1352600"/>
            <a:ext cx="5851861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График проведения семинаров 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Межрайонной ИФНС России № 31 по Челябинской области в 1 квартале 2024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599573" y="2396716"/>
            <a:ext cx="5756721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№1 «Как заполнить декларацию </a:t>
            </a:r>
            <a:r>
              <a:rPr lang="ru-RU" sz="160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 доходах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 вернуть налог?»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3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29153"/>
              </p:ext>
            </p:extLst>
          </p:nvPr>
        </p:nvGraphicFramePr>
        <p:xfrm>
          <a:off x="565482" y="2959860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8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90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 37-01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23.01.2024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14.02.2024 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19.03.2024    11-00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12431" y="4376936"/>
            <a:ext cx="5756721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№2 «Типичные ошибки налогоплательщиков: практические примеры»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1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68088"/>
              </p:ext>
            </p:extLst>
          </p:nvPr>
        </p:nvGraphicFramePr>
        <p:xfrm>
          <a:off x="612431" y="5025008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64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1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8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доб.37-01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16.01.2024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07.02.2024 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20.03.2024    11-00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12431" y="6516478"/>
            <a:ext cx="5891003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3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«Малый бизнес: с чего начать и как платить налоги»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5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2226"/>
              </p:ext>
            </p:extLst>
          </p:nvPr>
        </p:nvGraphicFramePr>
        <p:xfrm>
          <a:off x="530065" y="7044606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8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90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доб.37-16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24.01.2024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21.02.2024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28.03.2024   11-00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3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12430" y="1064568"/>
            <a:ext cx="575672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№4 «Актуальные вопросы налогообложения»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3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31283"/>
              </p:ext>
            </p:extLst>
          </p:nvPr>
        </p:nvGraphicFramePr>
        <p:xfrm>
          <a:off x="588894" y="1353991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8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90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доб.37-01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18.01.2024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11-30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08.02.2024   11-30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21.03.2024   11-30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24820" y="2752102"/>
            <a:ext cx="5756721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№5 «Досудебное урегулирование налоговых споров»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1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59849"/>
              </p:ext>
            </p:extLst>
          </p:nvPr>
        </p:nvGraphicFramePr>
        <p:xfrm>
          <a:off x="657293" y="3275546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64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1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8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доб.36-20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30.01.2024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13.02.2024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26.03.2024   11-00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45647" y="4663507"/>
            <a:ext cx="5891003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№6 «Контрольно-кассовая техника: новый порядок применения»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15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23165"/>
              </p:ext>
            </p:extLst>
          </p:nvPr>
        </p:nvGraphicFramePr>
        <p:xfrm>
          <a:off x="618557" y="5183845"/>
          <a:ext cx="5937952" cy="136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8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995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доб.36-33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17.01.2024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14-00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08.02.2024   14-00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06.03.2024   14-00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D8DEE4FE-AA75-4410-A787-92CDD7E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75771"/>
              </p:ext>
            </p:extLst>
          </p:nvPr>
        </p:nvGraphicFramePr>
        <p:xfrm>
          <a:off x="645647" y="6933220"/>
          <a:ext cx="5937952" cy="14041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8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Телефон для приема вопросов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Место проведения семинара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Дата и время проведения семинара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6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+7 (351) 214-84-83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доб.37-01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г. Челябинск,</a:t>
                      </a:r>
                      <a:b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ул. 40-летия Октября, 25</a:t>
                      </a:r>
                      <a:endParaRPr lang="ru-RU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31.01.2024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28.02.2024   11-00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olos Text" panose="020B0604020202020204" charset="0"/>
                          <a:ea typeface="Golos Text" panose="020B0604020202020204" charset="0"/>
                          <a:cs typeface="Times New Roman" panose="02020603050405020304" pitchFamily="18" charset="0"/>
                        </a:rPr>
                        <a:t>22.03.2024   11-00</a:t>
                      </a:r>
                      <a:endParaRPr lang="ru-RU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olos Text" panose="020B0604020202020204" charset="0"/>
                        <a:ea typeface="Golos Tex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635843" y="6609184"/>
            <a:ext cx="589100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Тема №7 «Уплата налогов ЕНП и порядок ведения ЕНС»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166057</TotalTime>
  <Words>318</Words>
  <Application>Microsoft Office PowerPoint</Application>
  <PresentationFormat>Лист A4 (210x297 мм)</PresentationFormat>
  <Paragraphs>78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Times New Roman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Белкина Оксана Михайловна</cp:lastModifiedBy>
  <cp:revision>1948</cp:revision>
  <cp:lastPrinted>2024-01-10T10:23:52Z</cp:lastPrinted>
  <dcterms:created xsi:type="dcterms:W3CDTF">2014-10-08T23:03:32Z</dcterms:created>
  <dcterms:modified xsi:type="dcterms:W3CDTF">2024-01-10T10:25:29Z</dcterms:modified>
</cp:coreProperties>
</file>